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05" r:id="rId2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745"/>
    <a:srgbClr val="FFC20F"/>
    <a:srgbClr val="0077B5"/>
    <a:srgbClr val="003192"/>
    <a:srgbClr val="003B75"/>
    <a:srgbClr val="003BB1"/>
    <a:srgbClr val="61C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14" autoAdjust="0"/>
    <p:restoredTop sz="86424" autoAdjust="0"/>
  </p:normalViewPr>
  <p:slideViewPr>
    <p:cSldViewPr>
      <p:cViewPr>
        <p:scale>
          <a:sx n="68" d="100"/>
          <a:sy n="68" d="100"/>
        </p:scale>
        <p:origin x="787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BB484-9B55-498F-A6F0-F9C1B937F81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905FB-E564-4417-BD4A-2758FA5ECE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966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4B0C4-8F2C-4B9C-959F-DE63EA1070D7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61CE9-0133-4FB3-8258-429F5AD5B9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888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55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06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6237312"/>
            <a:ext cx="9914384" cy="5978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9" y="1"/>
            <a:ext cx="1834242" cy="692696"/>
          </a:xfrm>
          <a:prstGeom prst="rect">
            <a:avLst/>
          </a:prstGeom>
        </p:spPr>
      </p:pic>
      <p:cxnSp>
        <p:nvCxnSpPr>
          <p:cNvPr id="11" name="Conector recto 10"/>
          <p:cNvCxnSpPr/>
          <p:nvPr userDrawn="1"/>
        </p:nvCxnSpPr>
        <p:spPr>
          <a:xfrm>
            <a:off x="0" y="6237312"/>
            <a:ext cx="12192000" cy="0"/>
          </a:xfrm>
          <a:prstGeom prst="line">
            <a:avLst/>
          </a:prstGeom>
          <a:ln w="50800">
            <a:solidFill>
              <a:srgbClr val="007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 userDrawn="1"/>
        </p:nvCxnSpPr>
        <p:spPr>
          <a:xfrm>
            <a:off x="911424" y="6237312"/>
            <a:ext cx="0" cy="620688"/>
          </a:xfrm>
          <a:prstGeom prst="line">
            <a:avLst/>
          </a:prstGeom>
          <a:ln w="88900">
            <a:solidFill>
              <a:srgbClr val="007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/>
          <p:cNvCxnSpPr/>
          <p:nvPr userDrawn="1"/>
        </p:nvCxnSpPr>
        <p:spPr>
          <a:xfrm>
            <a:off x="0" y="692696"/>
            <a:ext cx="12192000" cy="0"/>
          </a:xfrm>
          <a:prstGeom prst="line">
            <a:avLst/>
          </a:prstGeom>
          <a:ln w="22225">
            <a:solidFill>
              <a:srgbClr val="0077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 userDrawn="1"/>
        </p:nvSpPr>
        <p:spPr>
          <a:xfrm>
            <a:off x="623392" y="10734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Congreso de </a:t>
            </a:r>
            <a:r>
              <a:rPr lang="es-ES" b="1" dirty="0">
                <a:solidFill>
                  <a:srgbClr val="007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Parálisis Cerebral 2017</a:t>
            </a:r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4583832" y="18864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E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yomeatrevo</a:t>
            </a: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8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16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660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88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62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055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9E630-8C42-4F66-B8D6-0CDE353DB194}" type="datetimeFigureOut">
              <a:rPr lang="es-ES" smtClean="0"/>
              <a:t>04/10/2017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5014E-1FBD-4C71-9211-E8EE28C9E51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19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016537"/>
              </p:ext>
            </p:extLst>
          </p:nvPr>
        </p:nvGraphicFramePr>
        <p:xfrm>
          <a:off x="7203355" y="1395239"/>
          <a:ext cx="501332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3" imgW="22145760" imgH="23936400" progId="Photoshop.Image.12">
                  <p:embed/>
                </p:oleObj>
              </mc:Choice>
              <mc:Fallback>
                <p:oleObj name="Image" r:id="rId3" imgW="22145760" imgH="239364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3355" y="1395239"/>
                        <a:ext cx="501332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214767"/>
              </p:ext>
            </p:extLst>
          </p:nvPr>
        </p:nvGraphicFramePr>
        <p:xfrm>
          <a:off x="479376" y="332656"/>
          <a:ext cx="8712968" cy="2043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5" imgW="12558600" imgH="2945880" progId="Photoshop.Image.12">
                  <p:embed/>
                </p:oleObj>
              </mc:Choice>
              <mc:Fallback>
                <p:oleObj name="Image" r:id="rId5" imgW="12558600" imgH="29458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9376" y="332656"/>
                        <a:ext cx="8712968" cy="2043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559496" y="5982379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#</a:t>
            </a:r>
            <a:r>
              <a:rPr lang="es-ES" sz="4800" b="1" dirty="0" err="1" smtClean="0">
                <a:solidFill>
                  <a:srgbClr val="0070C0"/>
                </a:solidFill>
              </a:rPr>
              <a:t>yomeatrevo</a:t>
            </a:r>
            <a:endParaRPr lang="es-ES" sz="4800" b="1" dirty="0">
              <a:solidFill>
                <a:srgbClr val="0070C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719736" y="57515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69745"/>
                </a:solidFill>
              </a:rPr>
              <a:t>participa:</a:t>
            </a:r>
            <a:endParaRPr lang="es-ES" sz="2400" b="1" dirty="0">
              <a:solidFill>
                <a:srgbClr val="F69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4</Words>
  <Application>Microsoft Office PowerPoint</Application>
  <PresentationFormat>Panorámica</PresentationFormat>
  <Paragraphs>2</Paragraphs>
  <Slides>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Calibri</vt:lpstr>
      <vt:lpstr>Tema de Office</vt:lpstr>
      <vt:lpstr>Image</vt:lpstr>
      <vt:lpstr>Adobe Photoshop Image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 Cadahía de Heredia</dc:creator>
  <cp:lastModifiedBy>Jesus Blanco</cp:lastModifiedBy>
  <cp:revision>139</cp:revision>
  <cp:lastPrinted>2016-03-03T09:20:26Z</cp:lastPrinted>
  <dcterms:created xsi:type="dcterms:W3CDTF">2012-02-06T09:39:01Z</dcterms:created>
  <dcterms:modified xsi:type="dcterms:W3CDTF">2017-10-04T08:38:35Z</dcterms:modified>
</cp:coreProperties>
</file>